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A9AA-ECFA-4543-A294-B5DD1CA1E557}" type="datetimeFigureOut">
              <a:rPr lang="es-ES" smtClean="0"/>
              <a:pPr/>
              <a:t>03/05/2012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4AA5-3594-4C77-8A70-D5DD4F52EB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A9AA-ECFA-4543-A294-B5DD1CA1E557}" type="datetimeFigureOut">
              <a:rPr lang="es-ES" smtClean="0"/>
              <a:pPr/>
              <a:t>03/05/2012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4AA5-3594-4C77-8A70-D5DD4F52EB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A9AA-ECFA-4543-A294-B5DD1CA1E557}" type="datetimeFigureOut">
              <a:rPr lang="es-ES" smtClean="0"/>
              <a:pPr/>
              <a:t>03/05/2012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4AA5-3594-4C77-8A70-D5DD4F52EB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A9AA-ECFA-4543-A294-B5DD1CA1E557}" type="datetimeFigureOut">
              <a:rPr lang="es-ES" smtClean="0"/>
              <a:pPr/>
              <a:t>03/05/2012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4AA5-3594-4C77-8A70-D5DD4F52EB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A9AA-ECFA-4543-A294-B5DD1CA1E557}" type="datetimeFigureOut">
              <a:rPr lang="es-ES" smtClean="0"/>
              <a:pPr/>
              <a:t>03/05/2012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4AA5-3594-4C77-8A70-D5DD4F52EB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A9AA-ECFA-4543-A294-B5DD1CA1E557}" type="datetimeFigureOut">
              <a:rPr lang="es-ES" smtClean="0"/>
              <a:pPr/>
              <a:t>03/05/2012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4AA5-3594-4C77-8A70-D5DD4F52EB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A9AA-ECFA-4543-A294-B5DD1CA1E557}" type="datetimeFigureOut">
              <a:rPr lang="es-ES" smtClean="0"/>
              <a:pPr/>
              <a:t>03/05/2012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4AA5-3594-4C77-8A70-D5DD4F52EB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A9AA-ECFA-4543-A294-B5DD1CA1E557}" type="datetimeFigureOut">
              <a:rPr lang="es-ES" smtClean="0"/>
              <a:pPr/>
              <a:t>03/05/2012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4AA5-3594-4C77-8A70-D5DD4F52EB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A9AA-ECFA-4543-A294-B5DD1CA1E557}" type="datetimeFigureOut">
              <a:rPr lang="es-ES" smtClean="0"/>
              <a:pPr/>
              <a:t>03/05/2012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4AA5-3594-4C77-8A70-D5DD4F52EB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A9AA-ECFA-4543-A294-B5DD1CA1E557}" type="datetimeFigureOut">
              <a:rPr lang="es-ES" smtClean="0"/>
              <a:pPr/>
              <a:t>03/05/2012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4AA5-3594-4C77-8A70-D5DD4F52EB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A9AA-ECFA-4543-A294-B5DD1CA1E557}" type="datetimeFigureOut">
              <a:rPr lang="es-ES" smtClean="0"/>
              <a:pPr/>
              <a:t>03/05/2012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64AA5-3594-4C77-8A70-D5DD4F52EB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5A9AA-ECFA-4543-A294-B5DD1CA1E557}" type="datetimeFigureOut">
              <a:rPr lang="es-ES" smtClean="0"/>
              <a:pPr/>
              <a:t>03/05/2012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64AA5-3594-4C77-8A70-D5DD4F52EB0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0.wav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1.wav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2.wav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3.wav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7.wav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8.wav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9.wav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958166" cy="2386028"/>
          </a:xfrm>
        </p:spPr>
        <p:txBody>
          <a:bodyPr>
            <a:noAutofit/>
            <a:scene3d>
              <a:camera prst="isometricRightUp"/>
              <a:lightRig rig="threePt" dir="t"/>
            </a:scene3d>
          </a:bodyPr>
          <a:lstStyle/>
          <a:p>
            <a:r>
              <a:rPr lang="es-ES" sz="11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 coca</a:t>
            </a:r>
            <a:endParaRPr lang="es-ES" sz="11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714744" y="5000636"/>
            <a:ext cx="542925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s-E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Feito</a:t>
            </a:r>
            <a:r>
              <a:rPr lang="es-E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por:</a:t>
            </a:r>
          </a:p>
          <a:p>
            <a:r>
              <a:rPr lang="es-E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Yasmina</a:t>
            </a:r>
            <a:r>
              <a:rPr lang="es-E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e Zaira</a:t>
            </a:r>
            <a:endParaRPr lang="es-E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0" name="~PP2272.WAV">
            <a:hlinkClick r:id="" action="ppaction://media"/>
          </p:cNvPr>
          <p:cNvPicPr>
            <a:picLocks noRot="1" noChangeAspect="1"/>
          </p:cNvPicPr>
          <p:nvPr>
            <a:wavAudioFile r:embed="rId1" name="~PP2272.WAV"/>
          </p:nvPr>
        </p:nvPicPr>
        <p:blipFill>
          <a:blip r:embed="rId4" cstate="print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3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Agardaron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a noite e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cando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o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dragón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apareceu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botáronse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contra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del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cravándolle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as espadas e acabando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coa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súa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vida.</a:t>
            </a:r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urlz MT" pitchFamily="82" charset="0"/>
            </a:endParaRPr>
          </a:p>
        </p:txBody>
      </p:sp>
      <p:pic>
        <p:nvPicPr>
          <p:cNvPr id="5" name="~PP291.WAV">
            <a:hlinkClick r:id="" action="ppaction://media"/>
          </p:cNvPr>
          <p:cNvPicPr>
            <a:picLocks noRot="1" noChangeAspect="1"/>
          </p:cNvPicPr>
          <p:nvPr>
            <a:wavAudioFile r:embed="rId1" name="~PP291.WAV"/>
          </p:nvPr>
        </p:nvPicPr>
        <p:blipFill>
          <a:blip r:embed="rId4" cstate="print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Celebrouse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unha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gran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festa, os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mozos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bailando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coas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espadas ainda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ensanguentadas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, as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mulleres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collían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as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mozas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poñéndoas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enriba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dos seus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ombreiros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dando voltas ó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son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das gaitas. </a:t>
            </a:r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urlz MT" pitchFamily="82" charset="0"/>
            </a:endParaRPr>
          </a:p>
        </p:txBody>
      </p:sp>
      <p:pic>
        <p:nvPicPr>
          <p:cNvPr id="6" name="~PP1834.WAV">
            <a:hlinkClick r:id="" action="ppaction://media"/>
          </p:cNvPr>
          <p:cNvPicPr>
            <a:picLocks noRot="1" noChangeAspect="1"/>
          </p:cNvPicPr>
          <p:nvPr>
            <a:wavAudioFile r:embed="rId1" name="~PP1834.WAV"/>
          </p:nvPr>
        </p:nvPicPr>
        <p:blipFill>
          <a:blip r:embed="rId4" cstate="print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95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Os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mariñeiros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da vila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sacaron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viño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e peixe seco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con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pan para todos....e desde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ese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día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en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Redondela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celebrase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a Festa da Coca, onde a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danza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das espadas, os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cabezudos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e as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penlas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son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a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gran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celebración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.</a:t>
            </a:r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urlz MT" pitchFamily="82" charset="0"/>
            </a:endParaRPr>
          </a:p>
        </p:txBody>
      </p:sp>
      <p:pic>
        <p:nvPicPr>
          <p:cNvPr id="6" name="~PP1916.WAV">
            <a:hlinkClick r:id="" action="ppaction://media"/>
          </p:cNvPr>
          <p:cNvPicPr>
            <a:picLocks noRot="1" noChangeAspect="1"/>
          </p:cNvPicPr>
          <p:nvPr>
            <a:wavAudioFile r:embed="rId1" name="~PP1916.WAV"/>
          </p:nvPr>
        </p:nvPicPr>
        <p:blipFill>
          <a:blip r:embed="rId4" cstate="print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22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48" y="214290"/>
            <a:ext cx="8229600" cy="2357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4000" dirty="0" smtClean="0"/>
              <a:t>      </a:t>
            </a:r>
            <a:r>
              <a:rPr lang="es-ES" sz="1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FIN</a:t>
            </a:r>
            <a:endParaRPr lang="es-ES" sz="14000" dirty="0"/>
          </a:p>
        </p:txBody>
      </p:sp>
      <p:pic>
        <p:nvPicPr>
          <p:cNvPr id="6" name="~PP4069.WAV">
            <a:hlinkClick r:id="" action="ppaction://media"/>
          </p:cNvPr>
          <p:cNvPicPr>
            <a:picLocks noRot="1" noChangeAspect="1"/>
          </p:cNvPicPr>
          <p:nvPr>
            <a:wavAudioFile r:embed="rId1" name="~PP4069.WAV"/>
          </p:nvPr>
        </p:nvPicPr>
        <p:blipFill>
          <a:blip r:embed="rId4" cstate="print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Esta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lenda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contáronma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uns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vellos que estaban no bar dos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meus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pais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, é a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lenda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é así…</a:t>
            </a:r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urlz MT" pitchFamily="82" charset="0"/>
            </a:endParaRPr>
          </a:p>
        </p:txBody>
      </p:sp>
      <p:pic>
        <p:nvPicPr>
          <p:cNvPr id="9" name="~PP3184.WAV">
            <a:hlinkClick r:id="" action="ppaction://media"/>
          </p:cNvPr>
          <p:cNvPicPr>
            <a:picLocks noRot="1" noChangeAspect="1"/>
          </p:cNvPicPr>
          <p:nvPr>
            <a:wavAudioFile r:embed="rId1" name="~PP3184.WAV"/>
          </p:nvPr>
        </p:nvPicPr>
        <p:blipFill>
          <a:blip r:embed="rId4" cstate="print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8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Non se sabe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moi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ben a data, no río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Alvedosa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,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uns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rapaces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viron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que o río estaba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fervendo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~PP530.WAV">
            <a:hlinkClick r:id="" action="ppaction://media"/>
          </p:cNvPr>
          <p:cNvPicPr>
            <a:picLocks noRot="1" noChangeAspect="1"/>
          </p:cNvPicPr>
          <p:nvPr>
            <a:wavAudioFile r:embed="rId1" name="~PP530.WAV"/>
          </p:nvPr>
        </p:nvPicPr>
        <p:blipFill>
          <a:blip r:embed="rId3" cstate="print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4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Os rapaces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comezaron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a correr, e cando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chegaron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ao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pobo, a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xente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os estaba a esperar,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cos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rosarios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na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man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, pensando que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aquilo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era a fin do mundo</a:t>
            </a:r>
            <a:r>
              <a:rPr lang="es-ES" dirty="0" smtClean="0">
                <a:latin typeface="Curlz MT" pitchFamily="82" charset="0"/>
              </a:rPr>
              <a:t>.</a:t>
            </a:r>
            <a:endParaRPr lang="es-ES" dirty="0">
              <a:latin typeface="Curlz MT" pitchFamily="82" charset="0"/>
            </a:endParaRPr>
          </a:p>
        </p:txBody>
      </p:sp>
      <p:pic>
        <p:nvPicPr>
          <p:cNvPr id="7" name="~PP1901.WAV">
            <a:hlinkClick r:id="" action="ppaction://media"/>
          </p:cNvPr>
          <p:cNvPicPr>
            <a:picLocks noRot="1" noChangeAspect="1"/>
          </p:cNvPicPr>
          <p:nvPr>
            <a:wavAudioFile r:embed="rId1" name="~PP1901.WAV"/>
          </p:nvPr>
        </p:nvPicPr>
        <p:blipFill>
          <a:blip r:embed="rId4" cstate="print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94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Do río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comezou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a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xurdir</a:t>
            </a:r>
            <a:r>
              <a:rPr lang="es-E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un dragón, de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cor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verde.</a:t>
            </a:r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urlz MT" pitchFamily="82" charset="0"/>
            </a:endParaRPr>
          </a:p>
        </p:txBody>
      </p:sp>
      <p:pic>
        <p:nvPicPr>
          <p:cNvPr id="7" name="~PP2048.WAV">
            <a:hlinkClick r:id="" action="ppaction://media"/>
          </p:cNvPr>
          <p:cNvPicPr>
            <a:picLocks noRot="1" noChangeAspect="1"/>
          </p:cNvPicPr>
          <p:nvPr>
            <a:wavAudioFile r:embed="rId1" name="~PP2048.WAV"/>
          </p:nvPr>
        </p:nvPicPr>
        <p:blipFill>
          <a:blip r:embed="rId4" cstate="print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0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A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xente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do pobo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pensou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que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aquilo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era a fin do mundo, e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poñíase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a rezar os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seus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rosarios.</a:t>
            </a:r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urlz MT" pitchFamily="82" charset="0"/>
            </a:endParaRPr>
          </a:p>
        </p:txBody>
      </p:sp>
      <p:pic>
        <p:nvPicPr>
          <p:cNvPr id="7" name="~PP3943.WAV">
            <a:hlinkClick r:id="" action="ppaction://media"/>
          </p:cNvPr>
          <p:cNvPicPr>
            <a:picLocks noRot="1" noChangeAspect="1"/>
          </p:cNvPicPr>
          <p:nvPr>
            <a:wavAudioFile r:embed="rId1" name="~PP3943.WAV"/>
          </p:nvPr>
        </p:nvPicPr>
        <p:blipFill>
          <a:blip r:embed="rId4" cstate="print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8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De repente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colleu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unha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rapaza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coa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boca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pola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cintura,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meteuse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no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río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e desapareceu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~PP1647.WAV">
            <a:hlinkClick r:id="" action="ppaction://media"/>
          </p:cNvPr>
          <p:cNvPicPr>
            <a:picLocks noRot="1" noChangeAspect="1"/>
          </p:cNvPicPr>
          <p:nvPr>
            <a:wavAudioFile r:embed="rId1" name="~PP1647.WAV"/>
          </p:nvPr>
        </p:nvPicPr>
        <p:blipFill>
          <a:blip r:embed="rId4" cstate="print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7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Desde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ese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momento todos os anos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pola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mesma data, a do Corpus Christi,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deixábase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unha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moza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na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rampla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para que o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dragón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(A coca) </a:t>
            </a:r>
            <a:r>
              <a:rPr lang="pt-BR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quedase</a:t>
            </a:r>
            <a:r>
              <a:rPr lang="pt-B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satisfeito.</a:t>
            </a:r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urlz MT" pitchFamily="82" charset="0"/>
            </a:endParaRPr>
          </a:p>
        </p:txBody>
      </p:sp>
      <p:pic>
        <p:nvPicPr>
          <p:cNvPr id="7" name="~PP2753.WAV">
            <a:hlinkClick r:id="" action="ppaction://media"/>
          </p:cNvPr>
          <p:cNvPicPr>
            <a:picLocks noRot="1" noChangeAspect="1"/>
          </p:cNvPicPr>
          <p:nvPr>
            <a:wavAudioFile r:embed="rId1" name="~PP2753.WAV"/>
          </p:nvPr>
        </p:nvPicPr>
        <p:blipFill>
          <a:blip r:embed="rId4" cstate="print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91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Ata que os rapaces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novos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da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vila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non aguantaron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máis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,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aquilo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non podía seguir así.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Xuntándose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todos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foron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á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Forxa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de Baldomero e </a:t>
            </a:r>
            <a:r>
              <a:rPr lang="es-E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fixeron</a:t>
            </a:r>
            <a:r>
              <a:rPr lang="es-E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urlz MT" pitchFamily="82" charset="0"/>
              </a:rPr>
              <a:t> espadas para matar o dragón.</a:t>
            </a:r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urlz MT" pitchFamily="82" charset="0"/>
            </a:endParaRPr>
          </a:p>
        </p:txBody>
      </p:sp>
      <p:pic>
        <p:nvPicPr>
          <p:cNvPr id="7" name="~PP309.WAV">
            <a:hlinkClick r:id="" action="ppaction://media"/>
          </p:cNvPr>
          <p:cNvPicPr>
            <a:picLocks noRot="1" noChangeAspect="1"/>
          </p:cNvPicPr>
          <p:nvPr>
            <a:wavAudioFile r:embed="rId1" name="~PP309.WAV"/>
          </p:nvPr>
        </p:nvPicPr>
        <p:blipFill>
          <a:blip r:embed="rId4" cstate="print"/>
          <a:stretch>
            <a:fillRect/>
          </a:stretch>
        </p:blipFill>
        <p:spPr>
          <a:xfrm>
            <a:off x="8639175" y="63531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97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287</Words>
  <Application>Microsoft Office PowerPoint</Application>
  <PresentationFormat>Presentación en pantalla (4:3)</PresentationFormat>
  <Paragraphs>15</Paragraphs>
  <Slides>13</Slides>
  <Notes>0</Notes>
  <HiddenSlides>0</HiddenSlides>
  <MMClips>13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A coca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coca</dc:title>
  <dc:creator>PC</dc:creator>
  <cp:lastModifiedBy>User</cp:lastModifiedBy>
  <cp:revision>9</cp:revision>
  <dcterms:created xsi:type="dcterms:W3CDTF">2012-03-15T09:12:15Z</dcterms:created>
  <dcterms:modified xsi:type="dcterms:W3CDTF">2012-05-03T07:37:50Z</dcterms:modified>
</cp:coreProperties>
</file>